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17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1/27/16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1/27/16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1/27/16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0FAA508-F0CD-46EA-95FB-26B559A0B5D9}" type="datetimeFigureOut">
              <a:rPr lang="en-US" smtClean="0"/>
              <a:t>1/27/16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IPOL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By Grant Hilliard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65489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POL Questions: </a:t>
            </a:r>
            <a:br>
              <a:rPr lang="en-US" dirty="0" smtClean="0"/>
            </a:br>
            <a:r>
              <a:rPr lang="en-US" dirty="0" smtClean="0"/>
              <a:t>Part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3772" y="2317241"/>
            <a:ext cx="8140479" cy="4118929"/>
          </a:xfrm>
        </p:spPr>
        <p:txBody>
          <a:bodyPr/>
          <a:lstStyle/>
          <a:p>
            <a:r>
              <a:rPr lang="en-US" b="1" dirty="0" smtClean="0"/>
              <a:t> </a:t>
            </a:r>
            <a:r>
              <a:rPr lang="en-US" b="1" dirty="0"/>
              <a:t>How was your work as an intern meaningful to your education?</a:t>
            </a:r>
            <a:endParaRPr lang="en-US" dirty="0"/>
          </a:p>
          <a:p>
            <a:r>
              <a:rPr lang="en-US" b="1" dirty="0" smtClean="0"/>
              <a:t> </a:t>
            </a:r>
            <a:r>
              <a:rPr lang="en-US" b="1" dirty="0"/>
              <a:t>How was your work significant or meaningful for you beyond school and your specific internship site? </a:t>
            </a:r>
            <a:endParaRPr lang="en-US" dirty="0"/>
          </a:p>
          <a:p>
            <a:r>
              <a:rPr lang="en-US" b="1" dirty="0" smtClean="0"/>
              <a:t> </a:t>
            </a:r>
            <a:r>
              <a:rPr lang="en-US" b="1" dirty="0"/>
              <a:t>How did your project(s) go from an idea or inspiration to a final product</a:t>
            </a:r>
            <a:r>
              <a:rPr lang="en-US" b="1" dirty="0" smtClean="0"/>
              <a:t>? Share </a:t>
            </a:r>
            <a:r>
              <a:rPr lang="en-US" b="1" dirty="0"/>
              <a:t>out the </a:t>
            </a:r>
            <a:r>
              <a:rPr lang="en-US" b="1" dirty="0" smtClean="0"/>
              <a:t>process.</a:t>
            </a:r>
          </a:p>
          <a:p>
            <a:r>
              <a:rPr lang="en-US" b="1" dirty="0" smtClean="0"/>
              <a:t> </a:t>
            </a:r>
            <a:r>
              <a:rPr lang="en-US" b="1" dirty="0"/>
              <a:t>What did you learn about yourself through working on the internship project(s)?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351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POL Questions:</a:t>
            </a:r>
            <a:br>
              <a:rPr lang="en-US" dirty="0" smtClean="0"/>
            </a:br>
            <a:r>
              <a:rPr lang="en-US" dirty="0" smtClean="0"/>
              <a:t>Part 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929" y="2247661"/>
            <a:ext cx="8211115" cy="3979768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 </a:t>
            </a:r>
            <a:r>
              <a:rPr lang="en-US" b="1" dirty="0"/>
              <a:t>What new appreciations did you develop while working as an intern? Why?</a:t>
            </a:r>
            <a:endParaRPr lang="en-US" dirty="0"/>
          </a:p>
          <a:p>
            <a:r>
              <a:rPr lang="en-US" b="1" dirty="0" smtClean="0"/>
              <a:t> </a:t>
            </a:r>
            <a:r>
              <a:rPr lang="en-US" b="1" dirty="0"/>
              <a:t>What qualities or characteristics did you see in the people around you that you want to develop in yourself? Why?</a:t>
            </a:r>
            <a:endParaRPr lang="en-US" dirty="0"/>
          </a:p>
          <a:p>
            <a:r>
              <a:rPr lang="en-US" b="1" dirty="0" smtClean="0"/>
              <a:t> </a:t>
            </a:r>
            <a:r>
              <a:rPr lang="en-US" b="1" dirty="0"/>
              <a:t>How did your view of life beyond high school change or develop during your time as an intern?</a:t>
            </a:r>
            <a:endParaRPr lang="en-US" dirty="0"/>
          </a:p>
          <a:p>
            <a:r>
              <a:rPr lang="en-US" b="1" dirty="0" smtClean="0"/>
              <a:t> </a:t>
            </a:r>
            <a:r>
              <a:rPr lang="en-US" b="1" dirty="0"/>
              <a:t>How might internship influence the direction of your life?</a:t>
            </a:r>
            <a:endParaRPr lang="en-US" dirty="0"/>
          </a:p>
          <a:p>
            <a:r>
              <a:rPr lang="en-US" b="1" dirty="0" smtClean="0"/>
              <a:t>How </a:t>
            </a:r>
            <a:r>
              <a:rPr lang="en-US" b="1" dirty="0"/>
              <a:t>did communication and/or collaboration at work influence your understanding of professional working environments?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701871"/>
      </p:ext>
    </p:extLst>
  </p:cSld>
  <p:clrMapOvr>
    <a:masterClrMapping/>
  </p:clrMapOvr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1415</TotalTime>
  <Words>168</Words>
  <Application>Microsoft Macintosh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Perception</vt:lpstr>
      <vt:lpstr>IPOL</vt:lpstr>
      <vt:lpstr>POL Questions:  Part 1</vt:lpstr>
      <vt:lpstr>POL Questions: Part 2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IPOL</dc:title>
  <dc:creator>Virgil Hilliard</dc:creator>
  <cp:lastModifiedBy>Virgil Hilliard</cp:lastModifiedBy>
  <cp:revision>8</cp:revision>
  <dcterms:created xsi:type="dcterms:W3CDTF">2016-01-28T07:20:13Z</dcterms:created>
  <dcterms:modified xsi:type="dcterms:W3CDTF">2016-01-29T06:55:32Z</dcterms:modified>
</cp:coreProperties>
</file>